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AE776-6C10-4221-BE3E-6E6AB9E66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259A7B-53BB-4EFF-9886-FD71BC3F0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87C5-E36E-4DAB-A50C-159A23C1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6DB82-77C4-458F-98F7-FC7D1564B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07F74-C39E-40C5-AF78-CFF7A715C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4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DF6BE-9DBD-406A-A3AC-9C8B29A94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646D3-3AA0-4208-A4F7-2B150FE86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E52BF-20B5-449B-8342-3F6467C86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9DC5-054C-4F88-B1E4-1020AA69F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34499C-21D2-4305-8109-F8D8102B0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8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3959F3-8754-4239-AE5A-C81F10BC46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1656A1-034D-43D5-B47D-C05CFE821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E3F91-5A16-4544-BEBF-361D00D4A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BCA85-0CD9-45C5-A44D-D4C602E81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9F5C7-370D-4674-BBFE-6C4DED4A5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7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33BC6-DFC4-493C-9572-884D68346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24748-3FD2-4533-A896-29F80999F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1BBEF-7CF5-4F5A-9137-C790543B1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E73EA-3707-4D64-BF62-F81F42699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4CEB7-CAF1-4AB3-907C-3D7BFA2B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7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550E0-11BC-46B7-87AD-68E8AA56C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82E77-5392-4260-8A8E-41FD80903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3B8E0-162E-43E5-87DF-8CB5C34C9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C1F91-5E9C-442F-B49C-338D91C92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27976-B185-4ADB-B26C-04DEAE70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CF5D4-8149-43DE-872F-AE4D9AE06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09B0C-1D21-445E-9009-4395D0713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714FD0-0F21-4369-A363-FC46064A4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054C8-8CA8-446A-AFE0-B7A722136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B4A8A-BA53-4AC6-86D7-DD0E84D63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D1227E-55F5-4F84-9B2A-CE7315D59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9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64562-F992-42C2-A458-A588ABF74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1EBA7-EF0D-49A5-9C82-CABD9645C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6B2C45-5F8C-44F3-99B8-F93DEDA11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C90F63-F2CC-4006-B97C-7A8001041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71D90D-6E39-4CD3-8870-755E3842BE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683CC9-CFA2-43CF-A609-405CAF2A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3A2B9-AF51-4716-9EE5-3F77E04D5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61ACA3-2CDE-4368-9689-315A808F8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51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69194-4971-4041-AAE5-0609FFB14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0900F-7000-45D0-90BB-61B7A17CD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70EA81-9293-421C-8FB5-A3C2E7047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5B9E7-F538-4A01-98BE-166D7C780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4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974953-6EDD-415D-8456-FC5603A49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9AA20-8613-4509-8274-B45B12D66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015D6-4CEA-40CD-BB59-45E3416BA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8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F5E26-461E-4A95-99AE-EA6A90090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D186A-165D-486D-B531-35B3BD367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ACE881-AE12-4115-B22A-AC005D0BF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D34AE1-E88A-456C-B170-AC6CF3034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38E4E-BD8F-4A0A-9032-AA42D8FF9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1AF5A-FDC6-4785-ACA2-9528B0D2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5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94750-D38A-42AC-BB21-7993FE5C8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FE092B-BE84-461D-BC2B-72688F23AE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E85181-4B54-48B4-8702-6F373C7F0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5280B-8F84-43FF-B44B-9EFDDF933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EE329B-EC6F-4AF0-B14F-753AFC736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C5D23E-BB71-4DEF-A7B6-76FAE4EE1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70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2E2B45-698A-49C8-BDCD-11BE8E581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574B6-C879-4CF6-B6B9-5E909ECF5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94FA3-E0E2-470E-A3DF-61979807D8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0813C-AC4F-44BD-A998-22F61D66C84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C5672-362F-45EB-B679-212A6DED5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A550-A9B6-46DF-9236-DA5EEB8FB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9CA41-F341-4CA1-A5D7-B947D3FF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6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CB3149-D6B9-45BD-8E3E-8A7977720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447675"/>
            <a:ext cx="11868150" cy="5962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347FA0-E5EB-4416-8B20-92618181BBAC}"/>
              </a:ext>
            </a:extLst>
          </p:cNvPr>
          <p:cNvSpPr txBox="1"/>
          <p:nvPr/>
        </p:nvSpPr>
        <p:spPr>
          <a:xfrm>
            <a:off x="6604986" y="1455938"/>
            <a:ext cx="486496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Starts with the RED project, moving 3 “scoops” of the same color beads from the bowl to the plate.</a:t>
            </a:r>
          </a:p>
        </p:txBody>
      </p:sp>
    </p:spTree>
    <p:extLst>
      <p:ext uri="{BB962C8B-B14F-4D97-AF65-F5344CB8AC3E}">
        <p14:creationId xmlns:p14="http://schemas.microsoft.com/office/powerpoint/2010/main" val="248861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77045B-BDF7-43F8-B113-F233EB9D7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466725"/>
            <a:ext cx="11820525" cy="59245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84BBDB-EFFB-4832-837F-26320289E10B}"/>
              </a:ext>
            </a:extLst>
          </p:cNvPr>
          <p:cNvSpPr txBox="1"/>
          <p:nvPr/>
        </p:nvSpPr>
        <p:spPr>
          <a:xfrm>
            <a:off x="6810883" y="1269507"/>
            <a:ext cx="516680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Now alternates between WHITE and ORANGE beads for both projects (move 3 scoops at a time)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D86E86-BC2F-4340-A1DE-E7F0C8568CBD}"/>
              </a:ext>
            </a:extLst>
          </p:cNvPr>
          <p:cNvSpPr txBox="1"/>
          <p:nvPr/>
        </p:nvSpPr>
        <p:spPr>
          <a:xfrm>
            <a:off x="6810883" y="3417903"/>
            <a:ext cx="516680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is complete with PHASE 1, and waits for RESOURCE 2 and 3.</a:t>
            </a:r>
          </a:p>
          <a:p>
            <a:r>
              <a:rPr lang="en-US" dirty="0"/>
              <a:t>RESOURCE 3 alternates moving BLACK beads between RED and BLUE projects</a:t>
            </a:r>
          </a:p>
        </p:txBody>
      </p:sp>
    </p:spTree>
    <p:extLst>
      <p:ext uri="{BB962C8B-B14F-4D97-AF65-F5344CB8AC3E}">
        <p14:creationId xmlns:p14="http://schemas.microsoft.com/office/powerpoint/2010/main" val="3686825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01F553-A2B5-4F99-8D6E-2F5179897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7" y="476250"/>
            <a:ext cx="11782425" cy="5905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E6F1D3-5F79-4585-9339-C0D53590A2CC}"/>
              </a:ext>
            </a:extLst>
          </p:cNvPr>
          <p:cNvSpPr txBox="1"/>
          <p:nvPr/>
        </p:nvSpPr>
        <p:spPr>
          <a:xfrm>
            <a:off x="6810883" y="1269507"/>
            <a:ext cx="516680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All WHITE beads are moved for the RED project.</a:t>
            </a:r>
          </a:p>
          <a:p>
            <a:r>
              <a:rPr lang="en-US" dirty="0"/>
              <a:t>Now alternate between checking/flipping WHITE beads on RED project and moving WHITE and ORANGE beads for both 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9DBD90-EA16-488A-A92B-BE5FCF086FAB}"/>
              </a:ext>
            </a:extLst>
          </p:cNvPr>
          <p:cNvSpPr txBox="1"/>
          <p:nvPr/>
        </p:nvSpPr>
        <p:spPr>
          <a:xfrm>
            <a:off x="6810883" y="3417903"/>
            <a:ext cx="516680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</a:t>
            </a:r>
          </a:p>
          <a:p>
            <a:r>
              <a:rPr lang="en-US" dirty="0"/>
              <a:t>RESOURCE 3 alternates moving BLACK beads between RED and BLUE projects</a:t>
            </a:r>
          </a:p>
        </p:txBody>
      </p:sp>
    </p:spTree>
    <p:extLst>
      <p:ext uri="{BB962C8B-B14F-4D97-AF65-F5344CB8AC3E}">
        <p14:creationId xmlns:p14="http://schemas.microsoft.com/office/powerpoint/2010/main" val="2805535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CC16CBC-0774-4C89-989E-436E69425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7" y="519112"/>
            <a:ext cx="11782425" cy="58197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1D5339-9AA1-44E1-93E0-E7B18086ED29}"/>
              </a:ext>
            </a:extLst>
          </p:cNvPr>
          <p:cNvSpPr txBox="1"/>
          <p:nvPr/>
        </p:nvSpPr>
        <p:spPr>
          <a:xfrm>
            <a:off x="6810883" y="3098306"/>
            <a:ext cx="516680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Moves 3 beads with “heads up” to check pile for RED.</a:t>
            </a:r>
          </a:p>
          <a:p>
            <a:r>
              <a:rPr lang="en-US" dirty="0"/>
              <a:t>Moves 3 scoops of Orange beads for BLUE.</a:t>
            </a:r>
          </a:p>
          <a:p>
            <a:r>
              <a:rPr lang="en-US" dirty="0"/>
              <a:t>Moves 3 scoops of White beads for RED.</a:t>
            </a:r>
          </a:p>
          <a:p>
            <a:r>
              <a:rPr lang="en-US" dirty="0"/>
              <a:t>Moves 3 scoops of White beads for BLUE.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A6DA8D-9C1B-45C8-99B5-A849DB9CDE26}"/>
              </a:ext>
            </a:extLst>
          </p:cNvPr>
          <p:cNvSpPr txBox="1"/>
          <p:nvPr/>
        </p:nvSpPr>
        <p:spPr>
          <a:xfrm>
            <a:off x="6810883" y="4963628"/>
            <a:ext cx="516680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</a:t>
            </a:r>
          </a:p>
          <a:p>
            <a:r>
              <a:rPr lang="en-US" dirty="0"/>
              <a:t>RESOURCE 3 alternates moving BLACK beads between RED and BLUE projects</a:t>
            </a:r>
          </a:p>
        </p:txBody>
      </p:sp>
    </p:spTree>
    <p:extLst>
      <p:ext uri="{BB962C8B-B14F-4D97-AF65-F5344CB8AC3E}">
        <p14:creationId xmlns:p14="http://schemas.microsoft.com/office/powerpoint/2010/main" val="2557939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B5516F-4613-43E4-B131-D28C3D46D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514350"/>
            <a:ext cx="11791950" cy="5829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7C8FF9-AF0A-45BD-9EE0-8195BD2C5B3B}"/>
              </a:ext>
            </a:extLst>
          </p:cNvPr>
          <p:cNvSpPr txBox="1"/>
          <p:nvPr/>
        </p:nvSpPr>
        <p:spPr>
          <a:xfrm>
            <a:off x="6810883" y="3098306"/>
            <a:ext cx="516680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All beads to RED and BLUE work areas.</a:t>
            </a:r>
          </a:p>
          <a:p>
            <a:r>
              <a:rPr lang="en-US" dirty="0"/>
              <a:t>Sort and flip 3 beads of the same color for the same project, alternating between projects and colors.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08A67-1C90-4E66-ABD2-91553FD5EAE3}"/>
              </a:ext>
            </a:extLst>
          </p:cNvPr>
          <p:cNvSpPr txBox="1"/>
          <p:nvPr/>
        </p:nvSpPr>
        <p:spPr>
          <a:xfrm>
            <a:off x="6810883" y="4963628"/>
            <a:ext cx="516680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</a:t>
            </a:r>
          </a:p>
          <a:p>
            <a:r>
              <a:rPr lang="en-US" dirty="0"/>
              <a:t>RESOURCE 3 all BLACK beads to work areas, alternating between projects sort and flip.</a:t>
            </a:r>
          </a:p>
        </p:txBody>
      </p:sp>
    </p:spTree>
    <p:extLst>
      <p:ext uri="{BB962C8B-B14F-4D97-AF65-F5344CB8AC3E}">
        <p14:creationId xmlns:p14="http://schemas.microsoft.com/office/powerpoint/2010/main" val="1201607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1860B9-F95E-4CD0-AAE8-CF0D60680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" y="466725"/>
            <a:ext cx="11725275" cy="59245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0D310F-5A9C-486C-8D03-B8DEE0C21AAF}"/>
              </a:ext>
            </a:extLst>
          </p:cNvPr>
          <p:cNvSpPr txBox="1"/>
          <p:nvPr/>
        </p:nvSpPr>
        <p:spPr>
          <a:xfrm>
            <a:off x="125998" y="1189606"/>
            <a:ext cx="375354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Continues sort and flip 3 beads of the same color for the same project, alternating between projects and colors.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CB86CD-D566-4558-ACF9-14850613047F}"/>
              </a:ext>
            </a:extLst>
          </p:cNvPr>
          <p:cNvSpPr txBox="1"/>
          <p:nvPr/>
        </p:nvSpPr>
        <p:spPr>
          <a:xfrm>
            <a:off x="125998" y="3454424"/>
            <a:ext cx="375354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</a:t>
            </a:r>
          </a:p>
          <a:p>
            <a:r>
              <a:rPr lang="en-US" dirty="0"/>
              <a:t>RESOURCE 3 finished sort and flip for RED, completing sort and flip for BLUE</a:t>
            </a:r>
          </a:p>
        </p:txBody>
      </p:sp>
    </p:spTree>
    <p:extLst>
      <p:ext uri="{BB962C8B-B14F-4D97-AF65-F5344CB8AC3E}">
        <p14:creationId xmlns:p14="http://schemas.microsoft.com/office/powerpoint/2010/main" val="1734179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1DD0AC-3F86-4DA0-9A71-D4425A98B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461962"/>
            <a:ext cx="11763375" cy="5934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84766F-46B9-46B6-A799-CAAD2D459C3D}"/>
              </a:ext>
            </a:extLst>
          </p:cNvPr>
          <p:cNvSpPr txBox="1"/>
          <p:nvPr/>
        </p:nvSpPr>
        <p:spPr>
          <a:xfrm>
            <a:off x="125998" y="1189606"/>
            <a:ext cx="3753544" cy="20313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Continues sort and flip 3 beads of the same color for the same project, alternating between projects and colors.  WHITE for RED project is complete, can begin flip to opposite side.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02DFD9-733F-45C1-8B50-B9F9BDD665DD}"/>
              </a:ext>
            </a:extLst>
          </p:cNvPr>
          <p:cNvSpPr txBox="1"/>
          <p:nvPr/>
        </p:nvSpPr>
        <p:spPr>
          <a:xfrm>
            <a:off x="125998" y="3454424"/>
            <a:ext cx="375354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</a:t>
            </a:r>
          </a:p>
          <a:p>
            <a:r>
              <a:rPr lang="en-US" dirty="0"/>
              <a:t>RESOURCE 3 start opposite flip for RED and ready to start opposite flip for BLUE.</a:t>
            </a:r>
          </a:p>
        </p:txBody>
      </p:sp>
    </p:spTree>
    <p:extLst>
      <p:ext uri="{BB962C8B-B14F-4D97-AF65-F5344CB8AC3E}">
        <p14:creationId xmlns:p14="http://schemas.microsoft.com/office/powerpoint/2010/main" val="3957676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19152B-50F7-4F3F-A738-BDD03DFFC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2" y="452437"/>
            <a:ext cx="11801475" cy="59531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301A70-DA66-4CB6-8B5E-2641492DBA58}"/>
              </a:ext>
            </a:extLst>
          </p:cNvPr>
          <p:cNvSpPr txBox="1"/>
          <p:nvPr/>
        </p:nvSpPr>
        <p:spPr>
          <a:xfrm>
            <a:off x="125998" y="1189606"/>
            <a:ext cx="375354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All sort and flip complete, continuing opposite flip, 3 at a time, alternating between projects and colors.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648D50-4B8A-4CBA-A8B4-A4D8E9A950A9}"/>
              </a:ext>
            </a:extLst>
          </p:cNvPr>
          <p:cNvSpPr txBox="1"/>
          <p:nvPr/>
        </p:nvSpPr>
        <p:spPr>
          <a:xfrm>
            <a:off x="125998" y="3454424"/>
            <a:ext cx="375354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</a:t>
            </a:r>
          </a:p>
          <a:p>
            <a:r>
              <a:rPr lang="en-US" dirty="0"/>
              <a:t>RESOURCE 3 complete with RED, continue with BLUE opposite flip, move 3 scoops to plates at a time and then alternate.</a:t>
            </a:r>
          </a:p>
        </p:txBody>
      </p:sp>
    </p:spTree>
    <p:extLst>
      <p:ext uri="{BB962C8B-B14F-4D97-AF65-F5344CB8AC3E}">
        <p14:creationId xmlns:p14="http://schemas.microsoft.com/office/powerpoint/2010/main" val="2121356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D123F1-50CB-4E48-A008-F1437ED56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461962"/>
            <a:ext cx="11839575" cy="5934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C553D7-1158-4119-B8F1-E0CDD4E3A1E3}"/>
              </a:ext>
            </a:extLst>
          </p:cNvPr>
          <p:cNvSpPr txBox="1"/>
          <p:nvPr/>
        </p:nvSpPr>
        <p:spPr>
          <a:xfrm>
            <a:off x="125998" y="1189606"/>
            <a:ext cx="375354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Continuing opposite flip, 3 at a time, alternating between projects and colors.  All WHITE of RED project complete, ready to move off table (3 scoops per turn) to plates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69449D-ABB2-4735-ACA5-F1E83DFB67AE}"/>
              </a:ext>
            </a:extLst>
          </p:cNvPr>
          <p:cNvSpPr txBox="1"/>
          <p:nvPr/>
        </p:nvSpPr>
        <p:spPr>
          <a:xfrm>
            <a:off x="125998" y="3454424"/>
            <a:ext cx="375354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 for all beads of a project to be on plates.</a:t>
            </a:r>
          </a:p>
          <a:p>
            <a:r>
              <a:rPr lang="en-US" dirty="0"/>
              <a:t>RESOURCE 3 completes RED, continue with BLUE.</a:t>
            </a:r>
          </a:p>
        </p:txBody>
      </p:sp>
    </p:spTree>
    <p:extLst>
      <p:ext uri="{BB962C8B-B14F-4D97-AF65-F5344CB8AC3E}">
        <p14:creationId xmlns:p14="http://schemas.microsoft.com/office/powerpoint/2010/main" val="1703051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A8FFE7-305B-4D9D-A67E-37E14288D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2" y="457200"/>
            <a:ext cx="11801475" cy="5943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85F49C-D273-4175-85A5-44ADB138B7F8}"/>
              </a:ext>
            </a:extLst>
          </p:cNvPr>
          <p:cNvSpPr txBox="1"/>
          <p:nvPr/>
        </p:nvSpPr>
        <p:spPr>
          <a:xfrm>
            <a:off x="125998" y="1189606"/>
            <a:ext cx="375354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All opposite flips complete.</a:t>
            </a:r>
          </a:p>
          <a:p>
            <a:r>
              <a:rPr lang="en-US" dirty="0"/>
              <a:t>All WHITE from RED project moved to plate.</a:t>
            </a:r>
          </a:p>
          <a:p>
            <a:r>
              <a:rPr lang="en-US" dirty="0"/>
              <a:t>Alternate 3 scoops of each color, for each project, until moved to plate.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D60B4E-C0D1-4512-B901-4CE95E344DBC}"/>
              </a:ext>
            </a:extLst>
          </p:cNvPr>
          <p:cNvSpPr txBox="1"/>
          <p:nvPr/>
        </p:nvSpPr>
        <p:spPr>
          <a:xfrm>
            <a:off x="125998" y="3454424"/>
            <a:ext cx="375354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waiting for all beads of a project to be on plates.</a:t>
            </a:r>
          </a:p>
          <a:p>
            <a:r>
              <a:rPr lang="en-US" dirty="0"/>
              <a:t>RESOURCE 3 completes RED, continue with BLUE.</a:t>
            </a:r>
          </a:p>
        </p:txBody>
      </p:sp>
    </p:spTree>
    <p:extLst>
      <p:ext uri="{BB962C8B-B14F-4D97-AF65-F5344CB8AC3E}">
        <p14:creationId xmlns:p14="http://schemas.microsoft.com/office/powerpoint/2010/main" val="4196142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A4D23C9-4E80-42A0-8021-25AED8B31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428625"/>
            <a:ext cx="11839575" cy="60007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A5696D-6BB4-4367-90DB-D9FB2454C142}"/>
              </a:ext>
            </a:extLst>
          </p:cNvPr>
          <p:cNvSpPr txBox="1"/>
          <p:nvPr/>
        </p:nvSpPr>
        <p:spPr>
          <a:xfrm>
            <a:off x="125998" y="1189606"/>
            <a:ext cx="375354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All RED project complete.  Completing BLUE project.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5D3CC-524B-48CD-9D47-29B62429E921}"/>
              </a:ext>
            </a:extLst>
          </p:cNvPr>
          <p:cNvSpPr txBox="1"/>
          <p:nvPr/>
        </p:nvSpPr>
        <p:spPr>
          <a:xfrm>
            <a:off x="125998" y="3454424"/>
            <a:ext cx="375354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can start moving RED project.</a:t>
            </a:r>
          </a:p>
          <a:p>
            <a:r>
              <a:rPr lang="en-US" dirty="0"/>
              <a:t>RESOURCE 3 finished.</a:t>
            </a:r>
          </a:p>
        </p:txBody>
      </p:sp>
    </p:spTree>
    <p:extLst>
      <p:ext uri="{BB962C8B-B14F-4D97-AF65-F5344CB8AC3E}">
        <p14:creationId xmlns:p14="http://schemas.microsoft.com/office/powerpoint/2010/main" val="220033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7DD676-7CB3-41FA-A50F-C4F0B3EE5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7" y="461962"/>
            <a:ext cx="11782425" cy="5934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BA7DFE-28F5-4D82-9010-302D87FB4AB2}"/>
              </a:ext>
            </a:extLst>
          </p:cNvPr>
          <p:cNvSpPr txBox="1"/>
          <p:nvPr/>
        </p:nvSpPr>
        <p:spPr>
          <a:xfrm>
            <a:off x="6436310" y="1047566"/>
            <a:ext cx="4864964" cy="20313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Starts with the RED project, moving a 3 “scoops” of beads of the same color from the bowl to the plate. Whatever amount makes a scoop, but must be the same color.  Fingers are allowed to pick out bad colors, and help with scooping, but NO picking up of beads to place them on the plates.</a:t>
            </a:r>
          </a:p>
        </p:txBody>
      </p:sp>
    </p:spTree>
    <p:extLst>
      <p:ext uri="{BB962C8B-B14F-4D97-AF65-F5344CB8AC3E}">
        <p14:creationId xmlns:p14="http://schemas.microsoft.com/office/powerpoint/2010/main" val="7285032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1E3884-0F80-4DD8-B1FC-14DF05399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476250"/>
            <a:ext cx="11963400" cy="5905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0089CA-8462-4893-BDCE-223C720CB266}"/>
              </a:ext>
            </a:extLst>
          </p:cNvPr>
          <p:cNvSpPr txBox="1"/>
          <p:nvPr/>
        </p:nvSpPr>
        <p:spPr>
          <a:xfrm>
            <a:off x="2505213" y="1242872"/>
            <a:ext cx="375354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Finished moving BLUE project beads to plates.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ACB3AF-E55B-4C18-ACF1-1D5FA0449F95}"/>
              </a:ext>
            </a:extLst>
          </p:cNvPr>
          <p:cNvSpPr txBox="1"/>
          <p:nvPr/>
        </p:nvSpPr>
        <p:spPr>
          <a:xfrm>
            <a:off x="2505213" y="3507690"/>
            <a:ext cx="375354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has moved 3 scoops of each color for RED project (alternating) and can now alternate to BLUE project.</a:t>
            </a:r>
          </a:p>
          <a:p>
            <a:r>
              <a:rPr lang="en-US" dirty="0"/>
              <a:t>RESOURCE 3 finished.</a:t>
            </a:r>
          </a:p>
        </p:txBody>
      </p:sp>
    </p:spTree>
    <p:extLst>
      <p:ext uri="{BB962C8B-B14F-4D97-AF65-F5344CB8AC3E}">
        <p14:creationId xmlns:p14="http://schemas.microsoft.com/office/powerpoint/2010/main" val="153459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EB1A4D-ACE7-41F9-A6AB-B0534BEAE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495300"/>
            <a:ext cx="12020550" cy="5867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828484-2193-4D08-AAF2-FA6D31F4FECB}"/>
              </a:ext>
            </a:extLst>
          </p:cNvPr>
          <p:cNvSpPr txBox="1"/>
          <p:nvPr/>
        </p:nvSpPr>
        <p:spPr>
          <a:xfrm>
            <a:off x="3091139" y="2264816"/>
            <a:ext cx="375354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1:</a:t>
            </a:r>
          </a:p>
          <a:p>
            <a:r>
              <a:rPr lang="en-US" dirty="0"/>
              <a:t>RESOURCE 1 alternating between projects and colors, moving from plates back to bowls.  One more move and RED is complete.</a:t>
            </a:r>
          </a:p>
          <a:p>
            <a:r>
              <a:rPr lang="en-US" dirty="0"/>
              <a:t>Stop timer for RED.</a:t>
            </a:r>
          </a:p>
        </p:txBody>
      </p:sp>
    </p:spTree>
    <p:extLst>
      <p:ext uri="{BB962C8B-B14F-4D97-AF65-F5344CB8AC3E}">
        <p14:creationId xmlns:p14="http://schemas.microsoft.com/office/powerpoint/2010/main" val="2445242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44FD94-8D84-4697-8F61-A776BC588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452437"/>
            <a:ext cx="12001500" cy="59531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E167FA-AF2B-46FB-977F-05E092DFDDCB}"/>
              </a:ext>
            </a:extLst>
          </p:cNvPr>
          <p:cNvSpPr txBox="1"/>
          <p:nvPr/>
        </p:nvSpPr>
        <p:spPr>
          <a:xfrm>
            <a:off x="3091139" y="2264816"/>
            <a:ext cx="375354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Both Projects complete</a:t>
            </a:r>
          </a:p>
        </p:txBody>
      </p:sp>
    </p:spTree>
    <p:extLst>
      <p:ext uri="{BB962C8B-B14F-4D97-AF65-F5344CB8AC3E}">
        <p14:creationId xmlns:p14="http://schemas.microsoft.com/office/powerpoint/2010/main" val="9851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A45B55-62CA-4D7A-8FEF-B0266D222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90537"/>
            <a:ext cx="11811000" cy="5876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F2990D-0072-4F98-9E61-682CE980EE25}"/>
              </a:ext>
            </a:extLst>
          </p:cNvPr>
          <p:cNvSpPr txBox="1"/>
          <p:nvPr/>
        </p:nvSpPr>
        <p:spPr>
          <a:xfrm>
            <a:off x="6604986" y="1455938"/>
            <a:ext cx="486496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then moves 3 scoops of a different color with the spoon.  This continues until the BLUE project has started</a:t>
            </a:r>
          </a:p>
        </p:txBody>
      </p:sp>
    </p:spTree>
    <p:extLst>
      <p:ext uri="{BB962C8B-B14F-4D97-AF65-F5344CB8AC3E}">
        <p14:creationId xmlns:p14="http://schemas.microsoft.com/office/powerpoint/2010/main" val="167176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05D0E2-E11B-415E-AFAD-C9177BB45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" y="490537"/>
            <a:ext cx="11744325" cy="5876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2C1509-2CB1-41C6-86F8-B8DC1C4D6301}"/>
              </a:ext>
            </a:extLst>
          </p:cNvPr>
          <p:cNvSpPr txBox="1"/>
          <p:nvPr/>
        </p:nvSpPr>
        <p:spPr>
          <a:xfrm>
            <a:off x="6604986" y="4287915"/>
            <a:ext cx="486496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When the BLUE project has started, RESOURCE 1 begins alternating between the projects, moving a scoop of beads of the same color with the spoon.</a:t>
            </a:r>
          </a:p>
        </p:txBody>
      </p:sp>
    </p:spTree>
    <p:extLst>
      <p:ext uri="{BB962C8B-B14F-4D97-AF65-F5344CB8AC3E}">
        <p14:creationId xmlns:p14="http://schemas.microsoft.com/office/powerpoint/2010/main" val="320102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5C7674-8F09-4736-906E-3EC6DB560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447675"/>
            <a:ext cx="11763375" cy="59626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0262FB-112F-4F6B-A492-6026671DFDCF}"/>
              </a:ext>
            </a:extLst>
          </p:cNvPr>
          <p:cNvSpPr txBox="1"/>
          <p:nvPr/>
        </p:nvSpPr>
        <p:spPr>
          <a:xfrm>
            <a:off x="7892248" y="1695635"/>
            <a:ext cx="226380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Back to RED project</a:t>
            </a:r>
          </a:p>
        </p:txBody>
      </p:sp>
    </p:spTree>
    <p:extLst>
      <p:ext uri="{BB962C8B-B14F-4D97-AF65-F5344CB8AC3E}">
        <p14:creationId xmlns:p14="http://schemas.microsoft.com/office/powerpoint/2010/main" val="342391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3E09C8-CDF8-4491-959E-FC55848DA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461962"/>
            <a:ext cx="11763375" cy="59340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CECE45-24C1-40FA-B63E-2F1897D918F0}"/>
              </a:ext>
            </a:extLst>
          </p:cNvPr>
          <p:cNvSpPr txBox="1"/>
          <p:nvPr/>
        </p:nvSpPr>
        <p:spPr>
          <a:xfrm>
            <a:off x="7892248" y="4376691"/>
            <a:ext cx="226380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Back to BLUE project</a:t>
            </a:r>
          </a:p>
        </p:txBody>
      </p:sp>
    </p:spTree>
    <p:extLst>
      <p:ext uri="{BB962C8B-B14F-4D97-AF65-F5344CB8AC3E}">
        <p14:creationId xmlns:p14="http://schemas.microsoft.com/office/powerpoint/2010/main" val="262076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D8E6BFE-CEC5-4709-9514-FB19B419D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" y="504825"/>
            <a:ext cx="11763375" cy="58483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6AB76C-BA88-4E0A-A95D-7DF00003F594}"/>
              </a:ext>
            </a:extLst>
          </p:cNvPr>
          <p:cNvSpPr txBox="1"/>
          <p:nvPr/>
        </p:nvSpPr>
        <p:spPr>
          <a:xfrm>
            <a:off x="6810883" y="1269507"/>
            <a:ext cx="516680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When all of the WHITE or ORANGE beads are moved to the plate, RESOURCE 2 can begin moving from the plate to the table.  In this case, the WHITE beads on the RED project have finished phase 1 and are ready for checking by RESOURCE 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3D1686-A250-42F8-84A3-97F65F02FF74}"/>
              </a:ext>
            </a:extLst>
          </p:cNvPr>
          <p:cNvSpPr txBox="1"/>
          <p:nvPr/>
        </p:nvSpPr>
        <p:spPr>
          <a:xfrm>
            <a:off x="6810883" y="3417903"/>
            <a:ext cx="516680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continues moving beads, 3scoops of the same color at a time, alternating between projects and colors after the 3 scoops.</a:t>
            </a:r>
          </a:p>
          <a:p>
            <a:r>
              <a:rPr lang="en-US" dirty="0"/>
              <a:t>RESOURCE 3 waits for all the BLACK beads to be sorted out (on either project) before they can begin.</a:t>
            </a:r>
          </a:p>
        </p:txBody>
      </p:sp>
    </p:spTree>
    <p:extLst>
      <p:ext uri="{BB962C8B-B14F-4D97-AF65-F5344CB8AC3E}">
        <p14:creationId xmlns:p14="http://schemas.microsoft.com/office/powerpoint/2010/main" val="2291607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C832DB-44C0-42F6-8D9F-E62165A18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514350"/>
            <a:ext cx="11820525" cy="5829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57092C-96DF-4760-8072-83A18E9C439B}"/>
              </a:ext>
            </a:extLst>
          </p:cNvPr>
          <p:cNvSpPr txBox="1"/>
          <p:nvPr/>
        </p:nvSpPr>
        <p:spPr>
          <a:xfrm>
            <a:off x="6810883" y="1269507"/>
            <a:ext cx="5166804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Moves 3 scoops of WHITE beads for the RED project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EAC331-5E91-401F-A613-1B1A973FC49C}"/>
              </a:ext>
            </a:extLst>
          </p:cNvPr>
          <p:cNvSpPr txBox="1"/>
          <p:nvPr/>
        </p:nvSpPr>
        <p:spPr>
          <a:xfrm>
            <a:off x="6810883" y="3417903"/>
            <a:ext cx="5166804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continues moving beads, 3 scoops of the same color at a time, alternating between projects and colors after the 3 scoops.</a:t>
            </a:r>
          </a:p>
          <a:p>
            <a:r>
              <a:rPr lang="en-US" dirty="0"/>
              <a:t>RESOURCE 3 may not start on the BLACK beads for the RED project.</a:t>
            </a:r>
          </a:p>
        </p:txBody>
      </p:sp>
    </p:spTree>
    <p:extLst>
      <p:ext uri="{BB962C8B-B14F-4D97-AF65-F5344CB8AC3E}">
        <p14:creationId xmlns:p14="http://schemas.microsoft.com/office/powerpoint/2010/main" val="2963555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362AE0-A43C-4923-9217-993566619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476250"/>
            <a:ext cx="11839575" cy="5905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196B62-19B4-421E-9D75-7C718A671A68}"/>
              </a:ext>
            </a:extLst>
          </p:cNvPr>
          <p:cNvSpPr txBox="1"/>
          <p:nvPr/>
        </p:nvSpPr>
        <p:spPr>
          <a:xfrm>
            <a:off x="6810883" y="1269507"/>
            <a:ext cx="516680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2:</a:t>
            </a:r>
          </a:p>
          <a:p>
            <a:r>
              <a:rPr lang="en-US" dirty="0"/>
              <a:t>Has alternated between RED and BLUE project WHITE beads.  RED and BLUE project ORANGE beads are complete and ready.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EA2544-A1A9-4556-B22C-807AE2368B12}"/>
              </a:ext>
            </a:extLst>
          </p:cNvPr>
          <p:cNvSpPr txBox="1"/>
          <p:nvPr/>
        </p:nvSpPr>
        <p:spPr>
          <a:xfrm>
            <a:off x="6810883" y="3417903"/>
            <a:ext cx="5166804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RESOURCE 1 and 3:</a:t>
            </a:r>
          </a:p>
          <a:p>
            <a:r>
              <a:rPr lang="en-US" dirty="0"/>
              <a:t>RESOURCE 1 continues moving beads, 3 scoops of the same color at a time, alternating between projects and colors after the 3 scoops.</a:t>
            </a:r>
          </a:p>
          <a:p>
            <a:r>
              <a:rPr lang="en-US" dirty="0"/>
              <a:t>RESOURCE 3 moved BLACK beads for RED project</a:t>
            </a:r>
          </a:p>
        </p:txBody>
      </p:sp>
    </p:spTree>
    <p:extLst>
      <p:ext uri="{BB962C8B-B14F-4D97-AF65-F5344CB8AC3E}">
        <p14:creationId xmlns:p14="http://schemas.microsoft.com/office/powerpoint/2010/main" val="587337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998</Words>
  <Application>Microsoft Office PowerPoint</Application>
  <PresentationFormat>Widescreen</PresentationFormat>
  <Paragraphs>87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Manlove</dc:creator>
  <cp:lastModifiedBy>James Manlove</cp:lastModifiedBy>
  <cp:revision>15</cp:revision>
  <dcterms:created xsi:type="dcterms:W3CDTF">2017-12-18T15:51:53Z</dcterms:created>
  <dcterms:modified xsi:type="dcterms:W3CDTF">2017-12-18T18:06:09Z</dcterms:modified>
</cp:coreProperties>
</file>